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328" y="2561091"/>
            <a:ext cx="6586043" cy="1651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4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66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7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34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3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2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18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15AFF-8ABF-4D7B-8547-1290E891C02E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09490-78ED-498E-9AA9-6BE5C5D60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3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윤세인</dc:creator>
  <cp:lastModifiedBy>윤세인</cp:lastModifiedBy>
  <cp:revision>2</cp:revision>
  <dcterms:created xsi:type="dcterms:W3CDTF">2020-07-03T09:02:48Z</dcterms:created>
  <dcterms:modified xsi:type="dcterms:W3CDTF">2020-07-06T01:53:18Z</dcterms:modified>
</cp:coreProperties>
</file>